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7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05"/>
    <a:srgbClr val="F05522"/>
    <a:srgbClr val="FF6B17"/>
    <a:srgbClr val="A92C18"/>
    <a:srgbClr val="FBE4C3"/>
    <a:srgbClr val="CD4F26"/>
    <a:srgbClr val="763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-1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5" d="100"/>
          <a:sy n="45" d="100"/>
        </p:scale>
        <p:origin x="276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03786B1D-8C72-4EDC-0E88-457AB23650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B651437-4BAB-4FD5-ED2E-265B8B98CF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31B94-0F95-4412-A335-D0C8AC992C6E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A7B2A32-917C-7938-3F22-31E7453254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61A73A8-3980-B68D-6D27-5864EA5C5C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48702-7306-42A4-8DD1-EA0A4E82CC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3948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E89B8-0216-4FA2-BF32-8C3758A4F5AB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768BF-546B-40FF-AB0C-3DFF30872C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609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5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 descr="Uma imagem com texto, cartão de visita, captura de ecrã, logótipo&#10;&#10;Descrição gerada automaticamente">
            <a:extLst>
              <a:ext uri="{FF2B5EF4-FFF2-40B4-BE49-F238E27FC236}">
                <a16:creationId xmlns:a16="http://schemas.microsoft.com/office/drawing/2014/main" id="{23F8CD2D-A58A-76E5-7EA2-B708268CBE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33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728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9205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 userDrawn="1"/>
        </p:nvGrpSpPr>
        <p:grpSpPr>
          <a:xfrm>
            <a:off x="83124" y="6395827"/>
            <a:ext cx="5435026" cy="375552"/>
            <a:chOff x="116375" y="6296074"/>
            <a:chExt cx="5435026" cy="375552"/>
          </a:xfrm>
        </p:grpSpPr>
        <p:sp>
          <p:nvSpPr>
            <p:cNvPr id="9" name="Retângulo 8"/>
            <p:cNvSpPr/>
            <p:nvPr/>
          </p:nvSpPr>
          <p:spPr>
            <a:xfrm>
              <a:off x="116375" y="6296074"/>
              <a:ext cx="5435026" cy="375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pt-PT" sz="1200" b="1" cap="small" spc="-10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13</a:t>
              </a:r>
              <a:r>
                <a:rPr lang="pt-PT" sz="1400" b="1" cap="small" spc="-10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.ª conferência </a:t>
              </a:r>
              <a:r>
                <a:rPr lang="pt-PT" sz="1400" b="1" cap="small" spc="-100" dirty="0" err="1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forges</a:t>
              </a:r>
              <a:r>
                <a:rPr lang="pt-PT" sz="1400" b="1" cap="small" spc="-10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| </a:t>
              </a:r>
              <a:r>
                <a:rPr lang="pt-PT" sz="1200" b="1" cap="small" spc="-10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  <a:r>
                <a:rPr lang="pt-PT" sz="1400" b="1" cap="small" spc="-10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</a:t>
              </a:r>
              <a:r>
                <a:rPr lang="pt-PT" sz="1400" b="1" cap="small" spc="-100" baseline="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1200" b="1" cap="small" spc="-100" baseline="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  <a:r>
                <a:rPr lang="pt-PT" sz="1400" b="1" cap="small" spc="-100" baseline="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novembro </a:t>
              </a:r>
              <a:r>
                <a:rPr lang="pt-PT" sz="1200" b="1" cap="small" spc="-100" baseline="0" dirty="0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2023, lisboa - </a:t>
              </a:r>
              <a:r>
                <a:rPr lang="pt-PT" sz="1200" b="1" cap="small" spc="-100" baseline="0" dirty="0" err="1">
                  <a:solidFill>
                    <a:srgbClr val="7637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portugal</a:t>
              </a:r>
              <a:endParaRPr lang="pt-PT" sz="1200" b="1" cap="small" spc="-100" dirty="0">
                <a:solidFill>
                  <a:srgbClr val="7637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76" y="6311626"/>
              <a:ext cx="344272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545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8605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524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9633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6430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4973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4312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0619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F5D7-10A2-408C-83BA-D0E46BC98274}" type="datetimeFigureOut">
              <a:rPr lang="pt-PT" smtClean="0"/>
              <a:t>08/10/2023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EFAC-1207-4E75-9905-5A03D147E08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998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4270146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spc="230" dirty="0">
                <a:solidFill>
                  <a:srgbClr val="FFCA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COMUNICAÇÃO E AUTOR(ES)</a:t>
            </a:r>
          </a:p>
          <a:p>
            <a:pPr algn="ctr">
              <a:lnSpc>
                <a:spcPct val="150000"/>
              </a:lnSpc>
            </a:pPr>
            <a:r>
              <a:rPr lang="pt-PT" b="1" spc="23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DA SESSÃO PARALELA</a:t>
            </a:r>
          </a:p>
          <a:p>
            <a:pPr algn="ctr">
              <a:lnSpc>
                <a:spcPct val="150000"/>
              </a:lnSpc>
            </a:pPr>
            <a:r>
              <a:rPr lang="pt-PT" sz="1400" b="1" spc="2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XX.NOVEMBRO.2023</a:t>
            </a:r>
          </a:p>
          <a:p>
            <a:pPr algn="ctr">
              <a:lnSpc>
                <a:spcPct val="150000"/>
              </a:lnSpc>
            </a:pPr>
            <a:r>
              <a:rPr lang="pt-PT" sz="1200" b="1" spc="23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1200" b="1" i="1" spc="23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CENTRAR A CAIXA DO TÍTULO NESTE ESPAÇO,</a:t>
            </a:r>
          </a:p>
          <a:p>
            <a:pPr algn="ctr">
              <a:lnSpc>
                <a:spcPct val="150000"/>
              </a:lnSpc>
            </a:pPr>
            <a:r>
              <a:rPr lang="pt-PT" sz="1200" b="1" i="1" spc="23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MANTENDO TAMANHO,TIPO E COR DE LETRA</a:t>
            </a:r>
            <a:r>
              <a:rPr lang="pt-PT" sz="1200" b="1" spc="23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904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78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07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184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3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13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444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135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248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57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78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5" y="6411379"/>
            <a:ext cx="344272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77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936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40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54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8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97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99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38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64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727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35</Words>
  <Application>Microsoft Office PowerPoint</Application>
  <PresentationFormat>Apresentação no Ecrã (4:3)</PresentationFormat>
  <Paragraphs>5</Paragraphs>
  <Slides>21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Universidade de Coimbra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FORGES</dc:creator>
  <cp:lastModifiedBy>Sónia Maria Lopes Fonseca</cp:lastModifiedBy>
  <cp:revision>11</cp:revision>
  <dcterms:created xsi:type="dcterms:W3CDTF">2020-06-02T01:55:24Z</dcterms:created>
  <dcterms:modified xsi:type="dcterms:W3CDTF">2023-10-08T19:04:45Z</dcterms:modified>
</cp:coreProperties>
</file>